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9f2e7bcf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9f2e7bcf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8d2a02f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8d2a02f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58854af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58854af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9f2e7bcf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9f2e7bcf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33351ece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33351ece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56b1148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56b1148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56b11489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56b11489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56b11489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56b11489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56b11489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56b11489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46555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695075"/>
            <a:ext cx="8520600" cy="8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033"/>
              <a:t>Captivity</a:t>
            </a:r>
            <a:endParaRPr sz="5033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400" y="4077450"/>
            <a:ext cx="1508601" cy="10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08450" y="1830150"/>
            <a:ext cx="41784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>
                <a:solidFill>
                  <a:srgbClr val="FFFFFF"/>
                </a:solidFill>
              </a:rPr>
              <a:t>Eduardo Skapinakis - 98811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>
                <a:solidFill>
                  <a:srgbClr val="FFFFFF"/>
                </a:solidFill>
              </a:rPr>
              <a:t>Miguel Lahera Hervilla - 98072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>
                <a:solidFill>
                  <a:srgbClr val="FFFFFF"/>
                </a:solidFill>
              </a:rPr>
              <a:t>Rodrigo Carvalho - 90631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>
                <a:solidFill>
                  <a:srgbClr val="FFFFFF"/>
                </a:solidFill>
              </a:rPr>
              <a:t>Rui Melo - 98823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225" y="2239063"/>
            <a:ext cx="3294649" cy="17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5126200" y="3902300"/>
            <a:ext cx="32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Inspiration: Fire Boy &amp; Water Girl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idx="4294967295"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100"/>
              <a:t>The End</a:t>
            </a:r>
            <a:endParaRPr sz="5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700"/>
              <a:t>Any questions?</a:t>
            </a:r>
            <a:endParaRPr sz="370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400" y="4077450"/>
            <a:ext cx="1508601" cy="10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0" y="695075"/>
            <a:ext cx="8520600" cy="8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033"/>
              <a:t>Captivity</a:t>
            </a:r>
            <a:endParaRPr sz="5033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400" y="4077450"/>
            <a:ext cx="1508601" cy="10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508450" y="1628450"/>
            <a:ext cx="41784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pt-PT" sz="2000">
                <a:solidFill>
                  <a:srgbClr val="FFFFFF"/>
                </a:solidFill>
              </a:rPr>
              <a:t>Windows PC Game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pt-PT" sz="2000">
                <a:solidFill>
                  <a:srgbClr val="FFFFFF"/>
                </a:solidFill>
              </a:rPr>
              <a:t>2D Platformer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pt-PT" sz="2000">
                <a:solidFill>
                  <a:srgbClr val="FFFFFF"/>
                </a:solidFill>
              </a:rPr>
              <a:t>Cooperative game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275" y="2229100"/>
            <a:ext cx="3294649" cy="17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5130250" y="3907300"/>
            <a:ext cx="32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Inspiration: Fire Boy &amp; Water Girl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612325" y="367400"/>
            <a:ext cx="7424400" cy="4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>
                <a:solidFill>
                  <a:srgbClr val="FFFFFF"/>
                </a:solidFill>
              </a:rPr>
              <a:t>Character Design:</a:t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-"/>
            </a:pPr>
            <a:r>
              <a:rPr lang="pt-PT" sz="2700">
                <a:solidFill>
                  <a:srgbClr val="FFFFFF"/>
                </a:solidFill>
              </a:rPr>
              <a:t>The game is played with 2 human characters which have a stickman-like design. </a:t>
            </a:r>
            <a:endParaRPr sz="2700">
              <a:solidFill>
                <a:srgbClr val="FFFFFF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-"/>
            </a:pPr>
            <a:r>
              <a:rPr lang="pt-PT" sz="2700">
                <a:solidFill>
                  <a:srgbClr val="FFFFFF"/>
                </a:solidFill>
              </a:rPr>
              <a:t>The spirits that they free are also human-like but with colors referring to their elements</a:t>
            </a:r>
            <a:endParaRPr sz="27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925" y="3635201"/>
            <a:ext cx="2234450" cy="12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900" y="3548900"/>
            <a:ext cx="1964900" cy="13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5400" y="4077450"/>
            <a:ext cx="1508601" cy="10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668400" y="358275"/>
            <a:ext cx="7807200" cy="4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>
                <a:solidFill>
                  <a:srgbClr val="FFFFFF"/>
                </a:solidFill>
              </a:rPr>
              <a:t>There are seven spirits each controlling an element</a:t>
            </a:r>
            <a:r>
              <a:rPr lang="pt-PT" sz="2700">
                <a:solidFill>
                  <a:srgbClr val="FFFFFF"/>
                </a:solidFill>
              </a:rPr>
              <a:t>:</a:t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-"/>
            </a:pPr>
            <a:r>
              <a:rPr lang="pt-PT" sz="2700">
                <a:solidFill>
                  <a:srgbClr val="FFFFFF"/>
                </a:solidFill>
              </a:rPr>
              <a:t>Electricity</a:t>
            </a:r>
            <a:endParaRPr sz="2700">
              <a:solidFill>
                <a:srgbClr val="FFFFFF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-"/>
            </a:pPr>
            <a:r>
              <a:rPr lang="pt-PT" sz="2700">
                <a:solidFill>
                  <a:srgbClr val="FFFFFF"/>
                </a:solidFill>
              </a:rPr>
              <a:t>Ground</a:t>
            </a:r>
            <a:endParaRPr sz="2700">
              <a:solidFill>
                <a:srgbClr val="FFFFFF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-"/>
            </a:pPr>
            <a:r>
              <a:rPr lang="pt-PT" sz="2700">
                <a:solidFill>
                  <a:srgbClr val="FFFFFF"/>
                </a:solidFill>
              </a:rPr>
              <a:t>Air</a:t>
            </a:r>
            <a:endParaRPr sz="2700">
              <a:solidFill>
                <a:srgbClr val="FFFFFF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-"/>
            </a:pPr>
            <a:r>
              <a:rPr lang="pt-PT" sz="2700">
                <a:solidFill>
                  <a:srgbClr val="FFFFFF"/>
                </a:solidFill>
              </a:rPr>
              <a:t>Water</a:t>
            </a:r>
            <a:endParaRPr sz="2700">
              <a:solidFill>
                <a:srgbClr val="FFFFFF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-"/>
            </a:pPr>
            <a:r>
              <a:rPr lang="pt-PT" sz="2700">
                <a:solidFill>
                  <a:srgbClr val="FFFFFF"/>
                </a:solidFill>
              </a:rPr>
              <a:t>Fire</a:t>
            </a:r>
            <a:endParaRPr sz="2700">
              <a:solidFill>
                <a:srgbClr val="FFFFFF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-"/>
            </a:pPr>
            <a:r>
              <a:rPr lang="pt-PT" sz="2700">
                <a:solidFill>
                  <a:srgbClr val="FFFFFF"/>
                </a:solidFill>
              </a:rPr>
              <a:t>Dark</a:t>
            </a:r>
            <a:endParaRPr sz="2700">
              <a:solidFill>
                <a:srgbClr val="FFFFFF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-"/>
            </a:pPr>
            <a:r>
              <a:rPr lang="pt-PT" sz="2700">
                <a:solidFill>
                  <a:schemeClr val="dk1"/>
                </a:solidFill>
              </a:rPr>
              <a:t>Light</a:t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400" y="4077450"/>
            <a:ext cx="1508601" cy="10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9250" y="2236500"/>
            <a:ext cx="2198575" cy="23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8975" y="1277176"/>
            <a:ext cx="2746824" cy="14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1070" y="2933174"/>
            <a:ext cx="2719400" cy="1522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398000" y="252150"/>
            <a:ext cx="8078100" cy="3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>
                <a:solidFill>
                  <a:schemeClr val="dk1"/>
                </a:solidFill>
              </a:rPr>
              <a:t>Humans, Spirits and Elementals: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-"/>
            </a:pPr>
            <a:r>
              <a:rPr lang="pt-PT" sz="2700">
                <a:solidFill>
                  <a:schemeClr val="dk1"/>
                </a:solidFill>
              </a:rPr>
              <a:t>As humans, we start with no powers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-"/>
            </a:pPr>
            <a:r>
              <a:rPr lang="pt-PT" sz="2700">
                <a:solidFill>
                  <a:schemeClr val="dk1"/>
                </a:solidFill>
              </a:rPr>
              <a:t>In some levels we unlock spirits, who grant us the ability to change into </a:t>
            </a:r>
            <a:r>
              <a:rPr lang="pt-PT" sz="2700" u="sng">
                <a:solidFill>
                  <a:schemeClr val="dk1"/>
                </a:solidFill>
              </a:rPr>
              <a:t>elementals</a:t>
            </a:r>
            <a:r>
              <a:rPr lang="pt-PT" sz="2700">
                <a:solidFill>
                  <a:schemeClr val="dk1"/>
                </a:solidFill>
              </a:rPr>
              <a:t>. As an elemental, we get to control the element of the spirit we freed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400" y="4077450"/>
            <a:ext cx="1508601" cy="10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6300" y="0"/>
            <a:ext cx="2357702" cy="132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6302" y="79002"/>
            <a:ext cx="819800" cy="8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6786300" y="898800"/>
            <a:ext cx="168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</a:rPr>
              <a:t>New character unlocked</a:t>
            </a:r>
            <a:endParaRPr sz="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>
          <a:xfrm>
            <a:off x="183700" y="160300"/>
            <a:ext cx="8894100" cy="4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300">
                <a:solidFill>
                  <a:srgbClr val="FFFFFF"/>
                </a:solidFill>
              </a:rPr>
              <a:t>Character abilities:</a:t>
            </a:r>
            <a:endParaRPr sz="2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300">
                <a:solidFill>
                  <a:srgbClr val="FFFFFF"/>
                </a:solidFill>
              </a:rPr>
              <a:t>As humans:</a:t>
            </a:r>
            <a:endParaRPr sz="2300">
              <a:solidFill>
                <a:srgbClr val="FFFFFF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pt-PT" sz="2300">
                <a:solidFill>
                  <a:schemeClr val="dk1"/>
                </a:solidFill>
              </a:rPr>
              <a:t>Basic movements (right, left, up and down)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pt-PT" sz="2300">
                <a:solidFill>
                  <a:schemeClr val="dk1"/>
                </a:solidFill>
              </a:rPr>
              <a:t>Change into an elemental: Each character can change into an elemental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300">
                <a:solidFill>
                  <a:schemeClr val="dk1"/>
                </a:solidFill>
              </a:rPr>
              <a:t>As elementals: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pt-PT" sz="2300">
                <a:solidFill>
                  <a:schemeClr val="dk1"/>
                </a:solidFill>
              </a:rPr>
              <a:t>Basic movements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pt-PT" sz="2300">
                <a:solidFill>
                  <a:schemeClr val="dk1"/>
                </a:solidFill>
              </a:rPr>
              <a:t>Change to another elemental or back into a human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-"/>
            </a:pPr>
            <a:r>
              <a:rPr lang="pt-PT" sz="2300">
                <a:solidFill>
                  <a:srgbClr val="FFFFFF"/>
                </a:solidFill>
              </a:rPr>
              <a:t>Base power: Throw </a:t>
            </a:r>
            <a:r>
              <a:rPr lang="pt-PT" sz="2300">
                <a:solidFill>
                  <a:srgbClr val="FFFFFF"/>
                </a:solidFill>
              </a:rPr>
              <a:t>themed </a:t>
            </a:r>
            <a:r>
              <a:rPr lang="pt-PT" sz="2300">
                <a:solidFill>
                  <a:srgbClr val="FFFFFF"/>
                </a:solidFill>
              </a:rPr>
              <a:t>projectiles</a:t>
            </a:r>
            <a:endParaRPr sz="2300">
              <a:solidFill>
                <a:srgbClr val="FFFFFF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-"/>
            </a:pPr>
            <a:r>
              <a:rPr lang="pt-PT" sz="2300">
                <a:solidFill>
                  <a:srgbClr val="FFFFFF"/>
                </a:solidFill>
              </a:rPr>
              <a:t>Fuse and split: Some elementals can fuse into another one</a:t>
            </a:r>
            <a:endParaRPr sz="2300">
              <a:solidFill>
                <a:srgbClr val="FFFFFF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-"/>
            </a:pPr>
            <a:r>
              <a:rPr lang="pt-PT" sz="2300">
                <a:solidFill>
                  <a:srgbClr val="FFFFFF"/>
                </a:solidFill>
              </a:rPr>
              <a:t>Combination: Some </a:t>
            </a:r>
            <a:r>
              <a:rPr lang="pt-PT" sz="2300">
                <a:solidFill>
                  <a:schemeClr val="dk1"/>
                </a:solidFill>
              </a:rPr>
              <a:t>elementals </a:t>
            </a:r>
            <a:r>
              <a:rPr lang="pt-PT" sz="2300">
                <a:solidFill>
                  <a:srgbClr val="FFFFFF"/>
                </a:solidFill>
              </a:rPr>
              <a:t>can combine their power to </a:t>
            </a:r>
            <a:r>
              <a:rPr lang="pt-PT" sz="2300">
                <a:solidFill>
                  <a:srgbClr val="FFFFFF"/>
                </a:solidFill>
              </a:rPr>
              <a:t>enact</a:t>
            </a:r>
            <a:r>
              <a:rPr lang="pt-PT" sz="2300">
                <a:solidFill>
                  <a:srgbClr val="FFFFFF"/>
                </a:solidFill>
              </a:rPr>
              <a:t> a new ability</a:t>
            </a:r>
            <a:endParaRPr sz="2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400" y="4077450"/>
            <a:ext cx="1508601" cy="10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612325" y="474550"/>
            <a:ext cx="74244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>
                <a:solidFill>
                  <a:srgbClr val="FFFFFF"/>
                </a:solidFill>
              </a:rPr>
              <a:t>Motivations:</a:t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-"/>
            </a:pPr>
            <a:r>
              <a:rPr lang="pt-PT" sz="2700">
                <a:solidFill>
                  <a:srgbClr val="FFFFFF"/>
                </a:solidFill>
              </a:rPr>
              <a:t>Escape wizards tower</a:t>
            </a:r>
            <a:endParaRPr sz="2700">
              <a:solidFill>
                <a:srgbClr val="FFFFFF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-"/>
            </a:pPr>
            <a:r>
              <a:rPr lang="pt-PT" sz="2700">
                <a:solidFill>
                  <a:srgbClr val="FFFFFF"/>
                </a:solidFill>
              </a:rPr>
              <a:t>Kill the wizard and other enemies</a:t>
            </a:r>
            <a:endParaRPr sz="2700">
              <a:solidFill>
                <a:srgbClr val="FFFFFF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-"/>
            </a:pPr>
            <a:r>
              <a:rPr lang="pt-PT" sz="2700">
                <a:solidFill>
                  <a:srgbClr val="FFFFFF"/>
                </a:solidFill>
              </a:rPr>
              <a:t>Free the other spirits</a:t>
            </a:r>
            <a:endParaRPr sz="2700">
              <a:solidFill>
                <a:srgbClr val="FFFFFF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-"/>
            </a:pPr>
            <a:r>
              <a:rPr lang="pt-PT" sz="2700">
                <a:solidFill>
                  <a:srgbClr val="FFFFFF"/>
                </a:solidFill>
              </a:rPr>
              <a:t>Learn the abilities of each character and their combinations</a:t>
            </a:r>
            <a:endParaRPr sz="27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400" y="4077450"/>
            <a:ext cx="1508601" cy="10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9975" y="424900"/>
            <a:ext cx="1508600" cy="187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3523" y="3398375"/>
            <a:ext cx="2249625" cy="142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/>
        </p:nvSpPr>
        <p:spPr>
          <a:xfrm>
            <a:off x="612325" y="474550"/>
            <a:ext cx="6207300" cy="41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>
                <a:solidFill>
                  <a:srgbClr val="FFFFFF"/>
                </a:solidFill>
              </a:rPr>
              <a:t>Visuals</a:t>
            </a:r>
            <a:r>
              <a:rPr lang="pt-PT" sz="2700">
                <a:solidFill>
                  <a:srgbClr val="FFFFFF"/>
                </a:solidFill>
              </a:rPr>
              <a:t>: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-"/>
            </a:pPr>
            <a:r>
              <a:rPr lang="pt-PT" sz="2700">
                <a:solidFill>
                  <a:schemeClr val="dk1"/>
                </a:solidFill>
              </a:rPr>
              <a:t>Old castle with traps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-"/>
            </a:pPr>
            <a:r>
              <a:rPr lang="pt-PT" sz="2700">
                <a:solidFill>
                  <a:schemeClr val="dk1"/>
                </a:solidFill>
              </a:rPr>
              <a:t>Characters that resemble human beings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432" y="3261950"/>
            <a:ext cx="2090146" cy="14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400" y="2060475"/>
            <a:ext cx="4739825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8225" y="106813"/>
            <a:ext cx="20574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5988" y="106825"/>
            <a:ext cx="16954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5400" y="4077450"/>
            <a:ext cx="1508601" cy="10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/>
        </p:nvSpPr>
        <p:spPr>
          <a:xfrm>
            <a:off x="612325" y="229625"/>
            <a:ext cx="7424400" cy="4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>
                <a:solidFill>
                  <a:srgbClr val="FFFFFF"/>
                </a:solidFill>
              </a:rPr>
              <a:t>Concept Value</a:t>
            </a:r>
            <a:r>
              <a:rPr lang="pt-PT" sz="2700">
                <a:solidFill>
                  <a:srgbClr val="FFFFFF"/>
                </a:solidFill>
              </a:rPr>
              <a:t>:</a:t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-"/>
            </a:pPr>
            <a:r>
              <a:rPr lang="pt-PT" sz="2700">
                <a:solidFill>
                  <a:srgbClr val="FFFFFF"/>
                </a:solidFill>
              </a:rPr>
              <a:t>Action: Fight your enemies</a:t>
            </a:r>
            <a:endParaRPr sz="2700">
              <a:solidFill>
                <a:srgbClr val="FFFFFF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-"/>
            </a:pPr>
            <a:r>
              <a:rPr lang="pt-PT" sz="2700">
                <a:solidFill>
                  <a:srgbClr val="FFFFFF"/>
                </a:solidFill>
              </a:rPr>
              <a:t>Strategy: Find the right combinations </a:t>
            </a:r>
            <a:r>
              <a:rPr lang="pt-PT" sz="2700">
                <a:solidFill>
                  <a:srgbClr val="FFFFFF"/>
                </a:solidFill>
              </a:rPr>
              <a:t>of characters to overcome the traps and maximize your power.</a:t>
            </a:r>
            <a:endParaRPr sz="2700">
              <a:solidFill>
                <a:srgbClr val="FFFFFF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-"/>
            </a:pPr>
            <a:r>
              <a:rPr lang="pt-PT" sz="2700">
                <a:solidFill>
                  <a:srgbClr val="FFFFFF"/>
                </a:solidFill>
              </a:rPr>
              <a:t>Explore the combined powers </a:t>
            </a:r>
            <a:endParaRPr sz="2700">
              <a:solidFill>
                <a:srgbClr val="FFFFFF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-"/>
            </a:pPr>
            <a:r>
              <a:rPr lang="pt-PT" sz="2700">
                <a:solidFill>
                  <a:srgbClr val="FFFFFF"/>
                </a:solidFill>
              </a:rPr>
              <a:t>Try different combinations</a:t>
            </a:r>
            <a:endParaRPr sz="2700">
              <a:solidFill>
                <a:srgbClr val="FFFFFF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-"/>
            </a:pPr>
            <a:r>
              <a:rPr lang="pt-PT" sz="2700">
                <a:solidFill>
                  <a:srgbClr val="FFFFFF"/>
                </a:solidFill>
              </a:rPr>
              <a:t>Unlock hidden secrets</a:t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400" y="4077450"/>
            <a:ext cx="1508601" cy="10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